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Cricket Batting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focuses on cleaning and exploring Test cricket batting statistics. We transform raw data into a structured format. Then, we gain insights through exploratory data analysis and visualization.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62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9387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contains historical Test cricket batting records. It includes various player statistics. Key stats are matches played, runs scored, and batting average.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677722"/>
            <a:ext cx="7627382" cy="3195638"/>
          </a:xfrm>
          <a:prstGeom prst="roundRect">
            <a:avLst>
              <a:gd name="adj" fmla="val 61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5929" y="368534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82504" y="382285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Matches Played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2385" y="382285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games played by the batsman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4653796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2504" y="479131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Scored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792385" y="479131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runs accumulated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929" y="527554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82504" y="541305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Strike Rate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792385" y="541305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per 100 balls faced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65929" y="5897285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82504" y="603480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Batting Average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792385" y="603480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runs divided by total dismissals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710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0867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follows a clear, step-by-step process. We begin with library imports and data loading. This ensures a smooth analytical flow.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45813"/>
            <a:ext cx="1083231" cy="1612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4514" y="3862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Libraries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544514" y="4348520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libraries like pandas and matplotlib are imported.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5258514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4514" y="54750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Dataset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544514" y="596122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CSV file is loaded into a Pandas DataFrame.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2940"/>
            <a:ext cx="70763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 &amp;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70057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crucial phase transforms raw data. We ensure data is structured and accurate. This prepares it for robust analysis.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263771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462326" y="27121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Column Renaming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19825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 are renamed for improved clarity.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39782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462326" y="40526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462326" y="453878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are handled appropriately.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3187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462326" y="53931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462326" y="587930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 entries are identified and removed.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6659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462326" y="67336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62326" y="721983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like Country and Years are extracted.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063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44399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extract new, valuable features from existing data. This enhances our dataset for deeper insights. It includes player country and career span.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727847"/>
            <a:ext cx="3705344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61284" y="3944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Country Extraction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1284" y="4430554"/>
            <a:ext cx="32721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Country information is extracted from player names.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628" y="372784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83202" y="3944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Rookie Year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83202" y="443055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player's debut year is identified.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55712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61284" y="5773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Year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1284" y="625983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player's last active year is determined.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23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7396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 helps us understand data patterns. We use statistical summaries and visualizations. This reveals key characteristics and relationships.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111109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470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Statistical Summary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44709" y="5765840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dataset statistics.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419" y="4111109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7741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Matches Distribution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77419" y="5765840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of matches played by players.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129" y="4111109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1012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Heatmap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10129" y="5765840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Visualizing correlations between numerical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686" y="418505"/>
            <a:ext cx="4005620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10 Run Scorers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2686" y="1223486"/>
            <a:ext cx="1356502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visualize the top performers in Test cricket. A bar chart highlights the highest run-scorers. This provides a clear ranking of batting legends.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86" y="1638062"/>
            <a:ext cx="13565029" cy="75963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82760"/>
            <a:ext cx="61254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Skills Demonstrated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2873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showcases essential data science skills. From cleaning to visualization, it covers a comprehensive workflow. These skills are transferable to various data analysis tasks.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77696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values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76474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76474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new features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176474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Extracting insights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4640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4640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94640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Seaborn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1012805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Proficiency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2805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1012805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2025-06-15T15:43:57Z</dcterms:created>
  <dcterms:modified xsi:type="dcterms:W3CDTF">2025-06-15T15:43:57Z</dcterms:modified>
</cp:coreProperties>
</file>